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</p:sldMasterIdLst>
  <p:sldIdLst>
    <p:sldId id="256" r:id="rId3"/>
  </p:sldIdLst>
  <p:sldSz cx="10080625" cy="5670550"/>
  <p:notesSz cx="7559675" cy="10691813"/>
</p:presentation>
</file>

<file path=ppt/presProps.xml><?xml version="1.0" encoding="utf-8"?>
<p:presentationPr xmlns:a="http://schemas.openxmlformats.org/drawingml/2006/main" xmlns:p="http://schemas.openxmlformats.org/presentationml/2006/main" xmlns:r="http://schemas.openxmlformats.org/officeDocument/2006/relationships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" Target="slides/slide1.xml"/><Relationship Id="rId4" Type="http://schemas.openxmlformats.org/officeDocument/2006/relationships/presProps" Target="presProps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" preserve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spAutoFit/>
          </a:bodyPr>
          <a:p>
            <a:pPr indent="0" algn="ctr">
              <a:buNone/>
            </a:pPr>
            <a:endParaRPr lang="en-US" sz="4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subTitle"/>
          </p:nvPr>
        </p:nvSpPr>
        <p:spPr>
          <a:xfrm>
            <a:off x="504000" y="1326600"/>
            <a:ext cx="9071640" cy="3288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spAutoFit/>
          </a:bodyPr>
          <a:p>
            <a:pPr indent="0" algn="ctr">
              <a:buNone/>
            </a:pPr>
            <a:endParaRPr lang="en-US" sz="3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F49A8DF3-EAD8-4875-84A8-87B362E3F126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>
            <a:lvl1pPr indent="0" algn="ctr">
              <a:buNone/>
              <a:defRPr lang="en-US" sz="4400" b="0" u="none" strike="noStrike">
                <a:solidFill>
                  <a:srgbClr val="000000"/>
                </a:solidFill>
                <a:effectLst/>
                <a:uFillTx/>
                <a:latin typeface="Arial"/>
              </a:defRPr>
            </a:lvl1pPr>
          </a:lstStyle>
          <a:p>
            <a:pPr indent="0" algn="ctr">
              <a:buNone/>
            </a:pPr>
            <a:r>
              <a:rPr lang="en-US" sz="4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Click to edit the title text format</a:t>
            </a:r>
            <a:endParaRPr lang="en-US" sz="4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1640" cy="3288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>
            <a:lvl1pPr algn="l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  <a:defRPr lang="en-US" sz="3200" b="0" u="none" strike="noStrike">
                <a:solidFill>
                  <a:srgbClr val="000000"/>
                </a:solidFill>
                <a:effectLst/>
                <a:uFillTx/>
                <a:latin typeface="Arial"/>
              </a:defRPr>
            </a:lvl1pPr>
            <a:lvl2pPr lvl="1" algn="l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  <a:defRPr lang="en-US" sz="2800" b="0" u="none" strike="noStrike">
                <a:solidFill>
                  <a:srgbClr val="000000"/>
                </a:solidFill>
                <a:effectLst/>
                <a:uFillTx/>
                <a:latin typeface="Arial"/>
              </a:defRPr>
            </a:lvl2pPr>
            <a:lvl3pPr lvl="2" algn="l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  <a:defRPr lang="en-US" sz="2400" b="0" u="none" strike="noStrike">
                <a:solidFill>
                  <a:srgbClr val="000000"/>
                </a:solidFill>
                <a:effectLst/>
                <a:uFillTx/>
                <a:latin typeface="Arial"/>
              </a:defRPr>
            </a:lvl3pPr>
            <a:lvl4pPr lvl="3" algn="l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  <a:defRPr lang="en-US" sz="2000" b="0" u="none" strike="noStrike">
                <a:solidFill>
                  <a:srgbClr val="000000"/>
                </a:solidFill>
                <a:effectLst/>
                <a:uFillTx/>
                <a:latin typeface="Arial"/>
              </a:defRPr>
            </a:lvl4pPr>
            <a:lvl5pPr lvl="4" algn="l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  <a:defRPr lang="en-US" sz="2000" b="0" u="none" strike="noStrike">
                <a:solidFill>
                  <a:srgbClr val="000000"/>
                </a:solidFill>
                <a:effectLst/>
                <a:uFillTx/>
                <a:latin typeface="Arial"/>
              </a:defRPr>
            </a:lvl5pPr>
            <a:lvl6pPr lvl="5" algn="l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  <a:defRPr lang="en-US" sz="2000" b="0" u="none" strike="noStrike">
                <a:solidFill>
                  <a:srgbClr val="000000"/>
                </a:solidFill>
                <a:effectLst/>
                <a:uFillTx/>
                <a:latin typeface="Arial"/>
              </a:defRPr>
            </a:lvl6pPr>
            <a:lvl7pPr lvl="6" algn="l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  <a:defRPr lang="en-US" sz="2000" b="0" u="none" strike="noStrike">
                <a:solidFill>
                  <a:srgbClr val="000000"/>
                </a:solidFill>
                <a:effectLst/>
                <a:uFillTx/>
                <a:latin typeface="Arial"/>
              </a:defRPr>
            </a:lvl7pPr>
          </a:lstStyle>
          <a:p>
            <a:pPr marL="432000" indent="-324000" algn="l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32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Click to edit the outline text format</a:t>
            </a:r>
            <a:endParaRPr lang="en-US" sz="3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864000" lvl="1" indent="-324000" algn="l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2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Second Outline Level</a:t>
            </a:r>
            <a:endParaRPr lang="en-US" sz="2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1296000" lvl="2" indent="-288000" algn="l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Third Outline Level</a:t>
            </a:r>
            <a:endParaRPr lang="en-US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1728000" lvl="3" indent="-216000" algn="l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20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Fourth Outline Level</a:t>
            </a:r>
            <a:endParaRPr lang="en-US" sz="2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2160000" lvl="4" indent="-216000" algn="l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Fifth Outline Level</a:t>
            </a:r>
            <a:endParaRPr lang="en-US" sz="2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2592000" lvl="5" indent="-216000" algn="l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Sixth Outline Level</a:t>
            </a:r>
            <a:endParaRPr lang="en-US" sz="2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3024000" lvl="6" indent="-216000" algn="l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Seventh Outline Level</a:t>
            </a:r>
            <a:endParaRPr lang="en-US" sz="2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>
          <a:xfrm>
            <a:off x="504000" y="5165280"/>
            <a:ext cx="2348280" cy="390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l">
              <a:buNone/>
              <a:def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l">
              <a:buNone/>
            </a:pPr>
            <a:r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&lt;date/time&gt;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>
          <a:xfrm>
            <a:off x="3447360" y="5165280"/>
            <a:ext cx="3195000" cy="390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ctr">
              <a:buNone/>
              <a:def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&lt;footer&gt;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>
          <a:xfrm>
            <a:off x="7227360" y="5165280"/>
            <a:ext cx="2348280" cy="390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buNone/>
              <a:def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r">
              <a:buNone/>
            </a:pPr>
            <a:fld id="{723798AE-E325-4D52-A67C-EE7CBD346E0A}" type="slidenum"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&lt;number&gt;</a:t>
            </a:fld>
            <a:endParaRPr lang="en-US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"/>
          <p:cNvSpPr txBox="1"/>
          <p:nvPr/>
        </p:nvSpPr>
        <p:spPr>
          <a:xfrm>
            <a:off x="720000" y="1080000"/>
            <a:ext cx="7920000" cy="1440000"/>
          </a:xfrm>
          <a:prstGeom prst="rect">
            <a:avLst/>
          </a:prstGeom>
          <a:solidFill>
            <a:srgbClr val="729FCF"/>
          </a:solidFill>
          <a:ln w="0">
            <a:solidFill>
              <a:srgbClr val="3465A4"/>
            </a:solidFill>
          </a:ln>
        </p:spPr>
        <p:txBody>
          <a:bodyPr lIns="90000" tIns="45000" rIns="90000" bIns="45000" anchor="t">
            <a:spAutoFit/>
          </a:bodyPr>
          <a:p>
            <a:r>
              <a:rPr lang="en-US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PowerPoint Show</a:t>
            </a: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" name=""/>
          <p:cNvSpPr txBox="1"/>
          <p:nvPr/>
        </p:nvSpPr>
        <p:spPr>
          <a:xfrm>
            <a:off x="720000" y="2880000"/>
            <a:ext cx="7920000" cy="2880000"/>
          </a:xfrm>
          <a:prstGeom prst="rect">
            <a:avLst/>
          </a:prstGeom>
          <a:solidFill>
            <a:srgbClr val="729FCF"/>
          </a:solidFill>
          <a:ln w="0">
            <a:solidFill>
              <a:srgbClr val="3465A4"/>
            </a:solidFill>
          </a:ln>
        </p:spPr>
        <p:txBody>
          <a:bodyPr lIns="90000" tIns="45000" rIns="90000" bIns="45000" anchor="t">
            <a:spAutoFit/>
          </a:bodyPr>
          <a:p>
            <a:r>
              <a:rPr lang="en-US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Converted by Gotenberg</a:t>
            </a: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xmlns:r="http://schemas.openxmlformats.org/officeDocument/2006/relationships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 cap="flat" cmpd="sng" algn="ctr">
          <a:prstDash val="solid"/>
          <a:miter/>
        </a:ln>
        <a:ln w="6350" cap="flat" cmpd="sng" algn="ctr">
          <a:prstDash val="solid"/>
          <a:miter/>
        </a:ln>
        <a:ln w="635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LibreOffice/26.2.5.2$Linux_AARCH64 LibreOffice_project/620$Build-2</Application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dc:description/>
  <dc:language>en-US</dc:language>
  <cp:lastModifiedBy/>
  <cp:revision>0</cp:revision>
  <dc:subject/>
  <dc:title/>
</cp:coreProperties>
</file>